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5A7"/>
    <a:srgbClr val="65875A"/>
    <a:srgbClr val="008B00"/>
    <a:srgbClr val="37AD3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4660"/>
  </p:normalViewPr>
  <p:slideViewPr>
    <p:cSldViewPr snapToGrid="0">
      <p:cViewPr>
        <p:scale>
          <a:sx n="110" d="100"/>
          <a:sy n="110" d="100"/>
        </p:scale>
        <p:origin x="78" y="-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67C1-D04E-0680-5543-22E69DB44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D626D-F203-889A-D75C-71BE414E9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18D0A-E3A5-A776-F5F6-43DCE368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177D9-847E-C0E5-F38E-0EA973EC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4A724-64ED-1442-B99D-9BD26418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278-7BD3-4B9D-9FB2-E91A574C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1A3BF-52C5-E4A6-9661-5BD7525F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39B3-E08B-043A-3809-06531FD8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4EFEF-62E5-C4AD-C9E9-0B7F74A7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9951-24DA-B5A6-06ED-4F4FEFA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E567E-E6C7-890B-165F-F21CA1A55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332CB-D527-B1EE-8E11-79B2A980A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94466-36D4-A165-784B-72F9A000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F75EC-1827-CCA4-FFC9-184B35A7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A2E5-3054-8890-AE66-42CBFC8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8137-B674-E294-1EC2-BC2E2F2E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6BC44-C41A-668A-EF62-4E66E2FD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D9C37-CE37-6E81-52FB-67678B95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B05AB-79AB-67BA-2F18-06A89C0C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2AB5A-6E8A-C381-E344-8DF1AE9A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CD36-4B76-8FFA-B67F-4542EF5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529DA-CDCD-37D0-FCA0-44BA60FA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3785E-35BA-2347-2260-B4654743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F686-467E-FCAC-0E0D-E32AD70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62036-DE61-D1B0-FBD3-2B80BFFD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6030-4F71-86B0-A0D6-5C8E2430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618F-BBFA-98FF-591F-33892A13D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C72C7-F0AA-378D-BB2B-8142E28F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DC42A-C2E4-C0B7-470B-22046245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42B5E-6DCC-CF58-E345-FAE31BE6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B3814-94BB-665F-CFE7-F68E3318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4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6956-9504-229E-FD19-530A5981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798E-7E61-DE41-AFB8-8C3B25833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5C9DC-52E9-0BF8-8E01-175477F87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F0EFB-4F06-0104-58F7-5C688FB4E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92275-AE24-9B39-E179-26E22781F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94C9B-DA1C-7650-A0F0-E61CE52C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605CC-4419-BFED-C862-11537D45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EFEAC-CBE6-E238-F88A-6B2A1658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B4DD-C021-F32C-D1D3-0ABC81E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66841-4EF4-1DD9-5DF6-34AA88BD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3FEAE-91B2-5649-B94B-7E26CFB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A6E1A-05F5-0955-0A8C-8F4072FA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0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17853-B20C-92FC-ED9D-C3DD2705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B90B2-F5CE-7CCB-CA2F-2D1BB2E7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6E1A-1BDE-64F5-4D8B-96B707F2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48CD-2179-9D83-8C62-E7B3F980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1BC81-4608-6AF2-10E6-BE704F04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A072E-0A02-4644-3430-72D15F67A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B2561-934B-CC4A-09E9-8686BA82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170E1-CEF5-A816-FAFE-D27FAE64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5E4AE-D56B-847B-B39A-66AA7644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89B1-4FC9-9BAA-A833-8A97E0E0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96129-90FF-D300-53D6-FCED89A25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BE6AE-5F16-BF97-8BE4-712AA7947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2CBD-C922-461C-7629-CC7D5F6A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DCC23-EE07-8F61-7175-3A284C3B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7E396-FA3E-0B7F-F972-6303D8D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92A23-0DA9-E087-EBB2-976F0CB9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680F-C6FF-DBFF-96C7-0A9EBAFF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5DF4-ACD5-C49F-F36C-7F77339D5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0F785-C80D-4A53-AFFE-8911002EEBDB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41F56-C8DA-6777-95A3-594D3C964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797-4141-928F-812D-86FC80602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C7C2E0C-BE83-1B87-4241-535BF46B2C26}"/>
              </a:ext>
            </a:extLst>
          </p:cNvPr>
          <p:cNvGrpSpPr/>
          <p:nvPr/>
        </p:nvGrpSpPr>
        <p:grpSpPr>
          <a:xfrm>
            <a:off x="874117" y="510200"/>
            <a:ext cx="8098845" cy="4778327"/>
            <a:chOff x="952494" y="536326"/>
            <a:chExt cx="8098845" cy="4778327"/>
          </a:xfrm>
        </p:grpSpPr>
        <p:pic>
          <p:nvPicPr>
            <p:cNvPr id="5" name="Picture 4" descr="A graph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2FD4A5B7-7C03-FCB5-A8AD-EC1A58D0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94" y="536326"/>
              <a:ext cx="5943612" cy="4114808"/>
            </a:xfrm>
            <a:prstGeom prst="rect">
              <a:avLst/>
            </a:prstGeom>
          </p:spPr>
        </p:pic>
        <p:pic>
          <p:nvPicPr>
            <p:cNvPr id="6" name="Picture 5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1C9B81C-9250-BE66-B3A8-C55CEAE1A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8" t="25361" r="1941" b="29771"/>
            <a:stretch/>
          </p:blipFill>
          <p:spPr>
            <a:xfrm>
              <a:off x="6896106" y="1331549"/>
              <a:ext cx="2155233" cy="25243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FF5F79-0A79-8308-D4F1-3B913B56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7036" y="1874219"/>
              <a:ext cx="267401" cy="2513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660B40-7002-0157-FB54-CCC20E0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036" y="3359242"/>
              <a:ext cx="267401" cy="249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28B072-CA6A-F89B-7258-75348FD1A5C5}"/>
                </a:ext>
              </a:extLst>
            </p:cNvPr>
            <p:cNvSpPr txBox="1"/>
            <p:nvPr/>
          </p:nvSpPr>
          <p:spPr>
            <a:xfrm>
              <a:off x="1571352" y="4731938"/>
              <a:ext cx="595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Coastal Plains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F1C1B-87E9-1D2D-D286-4F809E50E31B}"/>
                </a:ext>
              </a:extLst>
            </p:cNvPr>
            <p:cNvSpPr txBox="1"/>
            <p:nvPr/>
          </p:nvSpPr>
          <p:spPr>
            <a:xfrm>
              <a:off x="1878977" y="4742880"/>
              <a:ext cx="1192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Appalachians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FA9CF4D-364F-65DB-0429-9C37FF22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7785" r="65635" b="68639"/>
            <a:stretch/>
          </p:blipFill>
          <p:spPr>
            <a:xfrm>
              <a:off x="1604368" y="4424420"/>
              <a:ext cx="605228" cy="370307"/>
            </a:xfrm>
            <a:prstGeom prst="rect">
              <a:avLst/>
            </a:prstGeom>
          </p:spPr>
        </p:pic>
        <p:pic>
          <p:nvPicPr>
            <p:cNvPr id="14" name="Picture 13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8B7B3D31-7B1C-4CCA-57FD-A2760AF9F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7785" r="7123" b="68639"/>
            <a:stretch/>
          </p:blipFill>
          <p:spPr>
            <a:xfrm>
              <a:off x="2778350" y="4424420"/>
              <a:ext cx="605228" cy="370307"/>
            </a:xfrm>
            <a:prstGeom prst="rect">
              <a:avLst/>
            </a:prstGeom>
          </p:spPr>
        </p:pic>
        <p:pic>
          <p:nvPicPr>
            <p:cNvPr id="15" name="Picture 1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34674D0-6253-8C79-39D4-BA731B0E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7" t="7785" r="36687" b="68639"/>
            <a:stretch/>
          </p:blipFill>
          <p:spPr>
            <a:xfrm>
              <a:off x="2180322" y="4422071"/>
              <a:ext cx="605228" cy="370307"/>
            </a:xfrm>
            <a:prstGeom prst="rect">
              <a:avLst/>
            </a:prstGeom>
          </p:spPr>
        </p:pic>
        <p:pic>
          <p:nvPicPr>
            <p:cNvPr id="16" name="Picture 15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B1064B8-5251-E5DF-593D-B5E18D90E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40480" r="65635" b="35944"/>
            <a:stretch/>
          </p:blipFill>
          <p:spPr>
            <a:xfrm>
              <a:off x="3374855" y="4428219"/>
              <a:ext cx="605228" cy="370307"/>
            </a:xfrm>
            <a:prstGeom prst="rect">
              <a:avLst/>
            </a:prstGeom>
          </p:spPr>
        </p:pic>
        <p:pic>
          <p:nvPicPr>
            <p:cNvPr id="17" name="Picture 16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0BBB1D6-5529-FE40-97CB-B3FA581C2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5" t="40480" r="36379" b="35944"/>
            <a:stretch/>
          </p:blipFill>
          <p:spPr>
            <a:xfrm>
              <a:off x="3961799" y="4421502"/>
              <a:ext cx="605228" cy="370307"/>
            </a:xfrm>
            <a:prstGeom prst="rect">
              <a:avLst/>
            </a:prstGeom>
          </p:spPr>
        </p:pic>
        <p:pic>
          <p:nvPicPr>
            <p:cNvPr id="18" name="Picture 17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C2007C8C-769B-96FD-A313-AFC9C2F39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12" t="40146" r="6612" b="36278"/>
            <a:stretch/>
          </p:blipFill>
          <p:spPr>
            <a:xfrm>
              <a:off x="4554875" y="4421100"/>
              <a:ext cx="605228" cy="370307"/>
            </a:xfrm>
            <a:prstGeom prst="rect">
              <a:avLst/>
            </a:prstGeom>
          </p:spPr>
        </p:pic>
        <p:pic>
          <p:nvPicPr>
            <p:cNvPr id="19" name="Picture 18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5386B52-34AE-B5AF-97B7-252A987FB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" t="72730" r="65943" b="3694"/>
            <a:stretch/>
          </p:blipFill>
          <p:spPr>
            <a:xfrm>
              <a:off x="5143957" y="4426710"/>
              <a:ext cx="605228" cy="370307"/>
            </a:xfrm>
            <a:prstGeom prst="rect">
              <a:avLst/>
            </a:prstGeom>
          </p:spPr>
        </p:pic>
        <p:pic>
          <p:nvPicPr>
            <p:cNvPr id="20" name="Picture 1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5EE8EE0-F193-6920-7744-25CA1F4E1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1" t="72952" r="36533" b="3472"/>
            <a:stretch/>
          </p:blipFill>
          <p:spPr>
            <a:xfrm>
              <a:off x="5733122" y="4426710"/>
              <a:ext cx="605228" cy="370307"/>
            </a:xfrm>
            <a:prstGeom prst="rect">
              <a:avLst/>
            </a:prstGeom>
          </p:spPr>
        </p:pic>
        <p:pic>
          <p:nvPicPr>
            <p:cNvPr id="21" name="Picture 20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1D2F9FB9-8F7F-32CF-5A9A-591932A7B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5" t="72643" r="6969" b="3781"/>
            <a:stretch/>
          </p:blipFill>
          <p:spPr>
            <a:xfrm>
              <a:off x="6325834" y="4421100"/>
              <a:ext cx="605229" cy="3703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F8BE3F-4B47-76D2-B76D-C42FD929E2D1}"/>
                </a:ext>
              </a:extLst>
            </p:cNvPr>
            <p:cNvSpPr txBox="1"/>
            <p:nvPr/>
          </p:nvSpPr>
          <p:spPr>
            <a:xfrm>
              <a:off x="2739315" y="4731071"/>
              <a:ext cx="657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5CF7B-70B8-1502-1A66-0614986501E3}"/>
                </a:ext>
              </a:extLst>
            </p:cNvPr>
            <p:cNvSpPr txBox="1"/>
            <p:nvPr/>
          </p:nvSpPr>
          <p:spPr>
            <a:xfrm>
              <a:off x="3233417" y="4731938"/>
              <a:ext cx="83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Appalachians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23A19D-B7F2-7B6C-57A4-243B7FF9525A}"/>
                </a:ext>
              </a:extLst>
            </p:cNvPr>
            <p:cNvSpPr txBox="1"/>
            <p:nvPr/>
          </p:nvSpPr>
          <p:spPr>
            <a:xfrm>
              <a:off x="3892133" y="4729878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5F5C94-370B-E8BD-9794-3DFB1A4B4BD6}"/>
                </a:ext>
              </a:extLst>
            </p:cNvPr>
            <p:cNvSpPr txBox="1"/>
            <p:nvPr/>
          </p:nvSpPr>
          <p:spPr>
            <a:xfrm>
              <a:off x="4481838" y="4729878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Temperate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C094BA-9BC1-765C-0DFA-A3CBB412B886}"/>
                </a:ext>
              </a:extLst>
            </p:cNvPr>
            <p:cNvSpPr txBox="1"/>
            <p:nvPr/>
          </p:nvSpPr>
          <p:spPr>
            <a:xfrm>
              <a:off x="5058580" y="4725401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Upper Midwest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2391E4-D6DA-3EF3-DBC9-275555C81A0E}"/>
                </a:ext>
              </a:extLst>
            </p:cNvPr>
            <p:cNvSpPr txBox="1"/>
            <p:nvPr/>
          </p:nvSpPr>
          <p:spPr>
            <a:xfrm>
              <a:off x="5642848" y="4729877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Western Mountains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92E185-B6A5-A1FC-517E-7780BD16BAFC}"/>
                </a:ext>
              </a:extLst>
            </p:cNvPr>
            <p:cNvSpPr txBox="1"/>
            <p:nvPr/>
          </p:nvSpPr>
          <p:spPr>
            <a:xfrm>
              <a:off x="6251163" y="4724823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Xeric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21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199E215-6ECF-6AC9-E9E3-D5400FEDA313}"/>
              </a:ext>
            </a:extLst>
          </p:cNvPr>
          <p:cNvGrpSpPr/>
          <p:nvPr/>
        </p:nvGrpSpPr>
        <p:grpSpPr>
          <a:xfrm>
            <a:off x="846986" y="914400"/>
            <a:ext cx="6903085" cy="4959595"/>
            <a:chOff x="846986" y="914400"/>
            <a:chExt cx="6903085" cy="4959595"/>
          </a:xfrm>
        </p:grpSpPr>
        <p:pic>
          <p:nvPicPr>
            <p:cNvPr id="5" name="Picture 4" descr="A graph of a bar chart&#10;&#10;Description automatically generated with medium confidence">
              <a:extLst>
                <a:ext uri="{FF2B5EF4-FFF2-40B4-BE49-F238E27FC236}">
                  <a16:creationId xmlns:a16="http://schemas.microsoft.com/office/drawing/2014/main" id="{05B624FF-33D6-154F-D095-D8F6E0486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86" y="1090243"/>
              <a:ext cx="5943612" cy="411480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F363EE-1116-8EA7-8691-D4EBB095FCB6}"/>
                </a:ext>
              </a:extLst>
            </p:cNvPr>
            <p:cNvGrpSpPr/>
            <p:nvPr/>
          </p:nvGrpSpPr>
          <p:grpSpPr>
            <a:xfrm>
              <a:off x="5594838" y="2272036"/>
              <a:ext cx="2155233" cy="251357"/>
              <a:chOff x="7762511" y="2472097"/>
              <a:chExt cx="2155233" cy="251357"/>
            </a:xfrm>
          </p:grpSpPr>
          <p:pic>
            <p:nvPicPr>
              <p:cNvPr id="6" name="Picture 5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F3D89D98-3DF7-F420-1934-5D6244F46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8" t="33227" r="1941" b="62461"/>
              <a:stretch/>
            </p:blipFill>
            <p:spPr>
              <a:xfrm>
                <a:off x="7762511" y="2480890"/>
                <a:ext cx="2155233" cy="24256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BEBC5B-5485-6C1F-B541-A6AD93E90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2233" y="2472097"/>
                <a:ext cx="267401" cy="25135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AAEB2C-9EAF-925C-3349-06E97172749A}"/>
                </a:ext>
              </a:extLst>
            </p:cNvPr>
            <p:cNvGrpSpPr/>
            <p:nvPr/>
          </p:nvGrpSpPr>
          <p:grpSpPr>
            <a:xfrm>
              <a:off x="5594838" y="2555171"/>
              <a:ext cx="2155233" cy="249575"/>
              <a:chOff x="7762510" y="3957120"/>
              <a:chExt cx="2155233" cy="249575"/>
            </a:xfrm>
          </p:grpSpPr>
          <p:pic>
            <p:nvPicPr>
              <p:cNvPr id="9" name="Picture 8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A8CC1404-ABA8-6E11-DAAD-4B3033E4F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8" t="59466" r="1941" b="36098"/>
              <a:stretch/>
            </p:blipFill>
            <p:spPr>
              <a:xfrm>
                <a:off x="7762510" y="3957120"/>
                <a:ext cx="2155233" cy="24957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DB5C2C-84E5-0FA6-C458-7EBEA477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2233" y="3957120"/>
                <a:ext cx="267401" cy="249575"/>
              </a:xfrm>
              <a:prstGeom prst="rect">
                <a:avLst/>
              </a:prstGeom>
            </p:spPr>
          </p:pic>
        </p:grpSp>
        <p:pic>
          <p:nvPicPr>
            <p:cNvPr id="15" name="Picture 1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D18B980-CB71-6FEC-8AE4-8FF631067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570" y="914400"/>
              <a:ext cx="2971806" cy="20574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17B446-D4D1-2F74-3B2E-70FA60C9C956}"/>
                </a:ext>
              </a:extLst>
            </p:cNvPr>
            <p:cNvSpPr txBox="1"/>
            <p:nvPr/>
          </p:nvSpPr>
          <p:spPr>
            <a:xfrm>
              <a:off x="1477903" y="5291280"/>
              <a:ext cx="595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Coastal Plains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6FA372-E62E-4EB4-5482-D1A3D5394F4B}"/>
                </a:ext>
              </a:extLst>
            </p:cNvPr>
            <p:cNvSpPr txBox="1"/>
            <p:nvPr/>
          </p:nvSpPr>
          <p:spPr>
            <a:xfrm>
              <a:off x="1785528" y="5302222"/>
              <a:ext cx="1192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Appalachians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C0F87DD3-23A3-22F8-91FE-5281CC595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7785" r="65635" b="68639"/>
            <a:stretch/>
          </p:blipFill>
          <p:spPr>
            <a:xfrm>
              <a:off x="1510919" y="4983762"/>
              <a:ext cx="605228" cy="370307"/>
            </a:xfrm>
            <a:prstGeom prst="rect">
              <a:avLst/>
            </a:prstGeom>
          </p:spPr>
        </p:pic>
        <p:pic>
          <p:nvPicPr>
            <p:cNvPr id="19" name="Picture 18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B5907D5-80AC-1265-1738-2B820004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7785" r="7123" b="68639"/>
            <a:stretch/>
          </p:blipFill>
          <p:spPr>
            <a:xfrm>
              <a:off x="2684901" y="4983762"/>
              <a:ext cx="605228" cy="370307"/>
            </a:xfrm>
            <a:prstGeom prst="rect">
              <a:avLst/>
            </a:prstGeom>
          </p:spPr>
        </p:pic>
        <p:pic>
          <p:nvPicPr>
            <p:cNvPr id="20" name="Picture 1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789D3990-8147-3773-EAF7-4D697AC99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7" t="7785" r="36687" b="68639"/>
            <a:stretch/>
          </p:blipFill>
          <p:spPr>
            <a:xfrm>
              <a:off x="2086873" y="4981413"/>
              <a:ext cx="605228" cy="370307"/>
            </a:xfrm>
            <a:prstGeom prst="rect">
              <a:avLst/>
            </a:prstGeom>
          </p:spPr>
        </p:pic>
        <p:pic>
          <p:nvPicPr>
            <p:cNvPr id="21" name="Picture 20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94EEAB0E-8683-DCE1-2F78-D6F3A9B76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40480" r="65635" b="35944"/>
            <a:stretch/>
          </p:blipFill>
          <p:spPr>
            <a:xfrm>
              <a:off x="3281406" y="4987561"/>
              <a:ext cx="605228" cy="370307"/>
            </a:xfrm>
            <a:prstGeom prst="rect">
              <a:avLst/>
            </a:prstGeom>
          </p:spPr>
        </p:pic>
        <p:pic>
          <p:nvPicPr>
            <p:cNvPr id="22" name="Picture 21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D61FA1A4-B217-387B-FA62-4C0AE6428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5" t="40480" r="36379" b="35944"/>
            <a:stretch/>
          </p:blipFill>
          <p:spPr>
            <a:xfrm>
              <a:off x="3868350" y="4980844"/>
              <a:ext cx="605228" cy="370307"/>
            </a:xfrm>
            <a:prstGeom prst="rect">
              <a:avLst/>
            </a:prstGeom>
          </p:spPr>
        </p:pic>
        <p:pic>
          <p:nvPicPr>
            <p:cNvPr id="23" name="Picture 2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3375738A-C5D7-A9F7-75B7-76D9D37D6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12" t="40146" r="6612" b="36278"/>
            <a:stretch/>
          </p:blipFill>
          <p:spPr>
            <a:xfrm>
              <a:off x="4461426" y="4980442"/>
              <a:ext cx="605228" cy="370307"/>
            </a:xfrm>
            <a:prstGeom prst="rect">
              <a:avLst/>
            </a:prstGeom>
          </p:spPr>
        </p:pic>
        <p:pic>
          <p:nvPicPr>
            <p:cNvPr id="24" name="Picture 23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077DF03-B9F4-8368-A01C-D05BE7EE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" t="72730" r="65943" b="3694"/>
            <a:stretch/>
          </p:blipFill>
          <p:spPr>
            <a:xfrm>
              <a:off x="5050508" y="4986052"/>
              <a:ext cx="605228" cy="370307"/>
            </a:xfrm>
            <a:prstGeom prst="rect">
              <a:avLst/>
            </a:prstGeom>
          </p:spPr>
        </p:pic>
        <p:pic>
          <p:nvPicPr>
            <p:cNvPr id="25" name="Picture 2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3647CFE3-CF84-8CD8-BDA9-38FDBFCCE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1" t="72952" r="36533" b="3472"/>
            <a:stretch/>
          </p:blipFill>
          <p:spPr>
            <a:xfrm>
              <a:off x="5639673" y="4986052"/>
              <a:ext cx="605228" cy="370307"/>
            </a:xfrm>
            <a:prstGeom prst="rect">
              <a:avLst/>
            </a:prstGeom>
          </p:spPr>
        </p:pic>
        <p:pic>
          <p:nvPicPr>
            <p:cNvPr id="26" name="Picture 25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4939188-C74B-386C-5C92-556A00B66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5" t="72643" r="6969" b="3781"/>
            <a:stretch/>
          </p:blipFill>
          <p:spPr>
            <a:xfrm>
              <a:off x="6232385" y="4980442"/>
              <a:ext cx="605229" cy="3703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4F1A92-167D-84D3-D6BA-E30AD41BA5FA}"/>
                </a:ext>
              </a:extLst>
            </p:cNvPr>
            <p:cNvSpPr txBox="1"/>
            <p:nvPr/>
          </p:nvSpPr>
          <p:spPr>
            <a:xfrm>
              <a:off x="2645866" y="5290413"/>
              <a:ext cx="657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7500E-B2A2-C95D-C0B7-E8609D1CF8D8}"/>
                </a:ext>
              </a:extLst>
            </p:cNvPr>
            <p:cNvSpPr txBox="1"/>
            <p:nvPr/>
          </p:nvSpPr>
          <p:spPr>
            <a:xfrm>
              <a:off x="3139968" y="5291280"/>
              <a:ext cx="83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Appalachians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423D33-B7E1-F574-ADF9-0A91E4A4B24B}"/>
                </a:ext>
              </a:extLst>
            </p:cNvPr>
            <p:cNvSpPr txBox="1"/>
            <p:nvPr/>
          </p:nvSpPr>
          <p:spPr>
            <a:xfrm>
              <a:off x="3798684" y="5289220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073719-85B6-B4CC-6C94-6B6AF0B0788C}"/>
                </a:ext>
              </a:extLst>
            </p:cNvPr>
            <p:cNvSpPr txBox="1"/>
            <p:nvPr/>
          </p:nvSpPr>
          <p:spPr>
            <a:xfrm>
              <a:off x="4388389" y="5289220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Temperate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EEE5B4-48AC-0B93-66B6-52D9D9CF31CE}"/>
                </a:ext>
              </a:extLst>
            </p:cNvPr>
            <p:cNvSpPr txBox="1"/>
            <p:nvPr/>
          </p:nvSpPr>
          <p:spPr>
            <a:xfrm>
              <a:off x="4965131" y="5284743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Upper Midwest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4F42EA-BF3C-EEF3-D397-006B61A277E1}"/>
                </a:ext>
              </a:extLst>
            </p:cNvPr>
            <p:cNvSpPr txBox="1"/>
            <p:nvPr/>
          </p:nvSpPr>
          <p:spPr>
            <a:xfrm>
              <a:off x="5549399" y="5289219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Western Mountains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E0D448-0534-4F98-737E-E4625AAA8EC3}"/>
                </a:ext>
              </a:extLst>
            </p:cNvPr>
            <p:cNvSpPr txBox="1"/>
            <p:nvPr/>
          </p:nvSpPr>
          <p:spPr>
            <a:xfrm>
              <a:off x="6157714" y="5284165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Xeric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69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06D8B056-7340-F1B0-4E60-D2C7055E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99" y="1371596"/>
            <a:ext cx="5943612" cy="4114808"/>
          </a:xfrm>
          <a:prstGeom prst="rect">
            <a:avLst/>
          </a:prstGeom>
        </p:spPr>
      </p:pic>
      <p:pic>
        <p:nvPicPr>
          <p:cNvPr id="26" name="Picture 25" descr="A map of the united states&#10;&#10;Description automatically generated">
            <a:extLst>
              <a:ext uri="{FF2B5EF4-FFF2-40B4-BE49-F238E27FC236}">
                <a16:creationId xmlns:a16="http://schemas.microsoft.com/office/drawing/2014/main" id="{C86F79D9-34C5-EEB7-DE8E-3A66EAFD9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40146" r="6612" b="36278"/>
          <a:stretch/>
        </p:blipFill>
        <p:spPr>
          <a:xfrm>
            <a:off x="80110" y="53787"/>
            <a:ext cx="1553099" cy="950260"/>
          </a:xfrm>
          <a:prstGeom prst="rect">
            <a:avLst/>
          </a:prstGeom>
        </p:spPr>
      </p:pic>
      <p:pic>
        <p:nvPicPr>
          <p:cNvPr id="27" name="Picture 26" descr="A map of the united states&#10;&#10;Description automatically generated">
            <a:extLst>
              <a:ext uri="{FF2B5EF4-FFF2-40B4-BE49-F238E27FC236}">
                <a16:creationId xmlns:a16="http://schemas.microsoft.com/office/drawing/2014/main" id="{73261985-3409-6914-5674-AA8845099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1" t="7785" r="7123" b="68639"/>
          <a:stretch/>
        </p:blipFill>
        <p:spPr>
          <a:xfrm>
            <a:off x="80109" y="1004047"/>
            <a:ext cx="1553099" cy="950260"/>
          </a:xfrm>
          <a:prstGeom prst="rect">
            <a:avLst/>
          </a:prstGeom>
        </p:spPr>
      </p:pic>
      <p:pic>
        <p:nvPicPr>
          <p:cNvPr id="28" name="Picture 27" descr="A map of the united states&#10;&#10;Description automatically generated">
            <a:extLst>
              <a:ext uri="{FF2B5EF4-FFF2-40B4-BE49-F238E27FC236}">
                <a16:creationId xmlns:a16="http://schemas.microsoft.com/office/drawing/2014/main" id="{385CAB2B-8791-9CC7-59E9-1ED36C81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7785" r="36687" b="68639"/>
          <a:stretch/>
        </p:blipFill>
        <p:spPr>
          <a:xfrm>
            <a:off x="80108" y="1954307"/>
            <a:ext cx="1553099" cy="950260"/>
          </a:xfrm>
          <a:prstGeom prst="rect">
            <a:avLst/>
          </a:prstGeom>
        </p:spPr>
      </p:pic>
      <p:pic>
        <p:nvPicPr>
          <p:cNvPr id="29" name="Picture 28" descr="A map of the united states&#10;&#10;Description automatically generated">
            <a:extLst>
              <a:ext uri="{FF2B5EF4-FFF2-40B4-BE49-F238E27FC236}">
                <a16:creationId xmlns:a16="http://schemas.microsoft.com/office/drawing/2014/main" id="{07BE831A-2DA9-F9AB-634E-798496E5D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 t="7785" r="65635" b="68639"/>
          <a:stretch/>
        </p:blipFill>
        <p:spPr>
          <a:xfrm>
            <a:off x="80108" y="2904567"/>
            <a:ext cx="1553099" cy="950260"/>
          </a:xfrm>
          <a:prstGeom prst="rect">
            <a:avLst/>
          </a:prstGeom>
        </p:spPr>
      </p:pic>
      <p:pic>
        <p:nvPicPr>
          <p:cNvPr id="30" name="Picture 29" descr="A map of the united states&#10;&#10;Description automatically generated">
            <a:extLst>
              <a:ext uri="{FF2B5EF4-FFF2-40B4-BE49-F238E27FC236}">
                <a16:creationId xmlns:a16="http://schemas.microsoft.com/office/drawing/2014/main" id="{1C22E591-66A0-24FE-8706-255931E11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 t="40480" r="65635" b="35944"/>
          <a:stretch/>
        </p:blipFill>
        <p:spPr>
          <a:xfrm>
            <a:off x="80107" y="3953434"/>
            <a:ext cx="1553099" cy="950260"/>
          </a:xfrm>
          <a:prstGeom prst="rect">
            <a:avLst/>
          </a:prstGeom>
        </p:spPr>
      </p:pic>
      <p:pic>
        <p:nvPicPr>
          <p:cNvPr id="31" name="Picture 30" descr="A map of the united states&#10;&#10;Description automatically generated">
            <a:extLst>
              <a:ext uri="{FF2B5EF4-FFF2-40B4-BE49-F238E27FC236}">
                <a16:creationId xmlns:a16="http://schemas.microsoft.com/office/drawing/2014/main" id="{B2048C86-224C-16CE-4A4E-F4B349BDF6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5" t="40480" r="36379" b="35944"/>
          <a:stretch/>
        </p:blipFill>
        <p:spPr>
          <a:xfrm>
            <a:off x="80107" y="4903694"/>
            <a:ext cx="1553099" cy="950260"/>
          </a:xfrm>
          <a:prstGeom prst="rect">
            <a:avLst/>
          </a:prstGeom>
        </p:spPr>
      </p:pic>
      <p:pic>
        <p:nvPicPr>
          <p:cNvPr id="32" name="Picture 31" descr="A map of the united states&#10;&#10;Description automatically generated">
            <a:extLst>
              <a:ext uri="{FF2B5EF4-FFF2-40B4-BE49-F238E27FC236}">
                <a16:creationId xmlns:a16="http://schemas.microsoft.com/office/drawing/2014/main" id="{8C006DE5-54E8-130F-04FF-83F19301FB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" t="72730" r="65943" b="3694"/>
          <a:stretch/>
        </p:blipFill>
        <p:spPr>
          <a:xfrm>
            <a:off x="1695505" y="161365"/>
            <a:ext cx="1553099" cy="950260"/>
          </a:xfrm>
          <a:prstGeom prst="rect">
            <a:avLst/>
          </a:prstGeom>
        </p:spPr>
      </p:pic>
      <p:pic>
        <p:nvPicPr>
          <p:cNvPr id="33" name="Picture 32" descr="A map of the united states&#10;&#10;Description automatically generated">
            <a:extLst>
              <a:ext uri="{FF2B5EF4-FFF2-40B4-BE49-F238E27FC236}">
                <a16:creationId xmlns:a16="http://schemas.microsoft.com/office/drawing/2014/main" id="{081BE553-95A7-3368-48A8-94677B308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1" t="72952" r="36533" b="3472"/>
          <a:stretch/>
        </p:blipFill>
        <p:spPr>
          <a:xfrm>
            <a:off x="1660218" y="1160928"/>
            <a:ext cx="1553099" cy="950260"/>
          </a:xfrm>
          <a:prstGeom prst="rect">
            <a:avLst/>
          </a:prstGeom>
        </p:spPr>
      </p:pic>
      <p:pic>
        <p:nvPicPr>
          <p:cNvPr id="34" name="Picture 33" descr="A map of the united states&#10;&#10;Description automatically generated">
            <a:extLst>
              <a:ext uri="{FF2B5EF4-FFF2-40B4-BE49-F238E27FC236}">
                <a16:creationId xmlns:a16="http://schemas.microsoft.com/office/drawing/2014/main" id="{FE624488-2655-B603-3396-1B3CFE36B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5" t="72643" r="6969" b="3781"/>
          <a:stretch/>
        </p:blipFill>
        <p:spPr>
          <a:xfrm>
            <a:off x="1703779" y="2187391"/>
            <a:ext cx="1553099" cy="9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5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CF2438-C19D-E2C9-86A0-F124BB4A6205}"/>
              </a:ext>
            </a:extLst>
          </p:cNvPr>
          <p:cNvGrpSpPr/>
          <p:nvPr/>
        </p:nvGrpSpPr>
        <p:grpSpPr>
          <a:xfrm>
            <a:off x="57847" y="224118"/>
            <a:ext cx="11617456" cy="6633882"/>
            <a:chOff x="102670" y="71719"/>
            <a:chExt cx="11617456" cy="6633882"/>
          </a:xfrm>
        </p:grpSpPr>
        <p:pic>
          <p:nvPicPr>
            <p:cNvPr id="12" name="Picture 11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9BA28E38-0CD4-0FF5-20E7-541F4C7B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8" t="25361" r="1941" b="29771"/>
            <a:stretch/>
          </p:blipFill>
          <p:spPr>
            <a:xfrm>
              <a:off x="9442703" y="2281554"/>
              <a:ext cx="2155233" cy="252436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19A32A-C34F-80F8-278B-859351832E47}"/>
                </a:ext>
              </a:extLst>
            </p:cNvPr>
            <p:cNvGrpSpPr/>
            <p:nvPr/>
          </p:nvGrpSpPr>
          <p:grpSpPr>
            <a:xfrm>
              <a:off x="102670" y="71719"/>
              <a:ext cx="11617456" cy="6633882"/>
              <a:chOff x="102670" y="71719"/>
              <a:chExt cx="11617456" cy="6633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CBAAC72-12A4-6563-E2DA-975D948F51C8}"/>
                  </a:ext>
                </a:extLst>
              </p:cNvPr>
              <p:cNvGrpSpPr/>
              <p:nvPr/>
            </p:nvGrpSpPr>
            <p:grpSpPr>
              <a:xfrm>
                <a:off x="102670" y="71719"/>
                <a:ext cx="11617456" cy="6633882"/>
                <a:chOff x="102670" y="71719"/>
                <a:chExt cx="11617456" cy="663388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C5A411-CA96-6F25-BB2D-846009BD4421}"/>
                    </a:ext>
                  </a:extLst>
                </p:cNvPr>
                <p:cNvGrpSpPr/>
                <p:nvPr/>
              </p:nvGrpSpPr>
              <p:grpSpPr>
                <a:xfrm>
                  <a:off x="102670" y="71719"/>
                  <a:ext cx="11617456" cy="6633882"/>
                  <a:chOff x="102670" y="71719"/>
                  <a:chExt cx="11617456" cy="6633882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2B7BA915-479E-9963-414F-9CB3C29133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91" t="2625" r="1446" b="3764"/>
                  <a:stretch/>
                </p:blipFill>
                <p:spPr>
                  <a:xfrm>
                    <a:off x="102670" y="71719"/>
                    <a:ext cx="9161929" cy="6633882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71E5A4E4-C6D4-5E4E-90CF-DE325805C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178886" y="3293495"/>
                    <a:ext cx="3340867" cy="2312907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F023684B-DF1A-AD87-52CC-A351C1E748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64599" y="250740"/>
                    <a:ext cx="2455527" cy="169998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F1F884E-E8EE-DB6B-0D3A-76546F5D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633" y="2715351"/>
                  <a:ext cx="267401" cy="251357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90E2E7B-7359-6B24-76E6-23C745F40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633" y="4200374"/>
                <a:ext cx="267401" cy="2495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470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34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7</cp:revision>
  <dcterms:created xsi:type="dcterms:W3CDTF">2024-03-04T22:13:16Z</dcterms:created>
  <dcterms:modified xsi:type="dcterms:W3CDTF">2024-11-11T18:06:02Z</dcterms:modified>
</cp:coreProperties>
</file>